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75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6FE-6372-4D13-9326-52376A38DF12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E371-9471-47DD-92E6-2B283D5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3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6FE-6372-4D13-9326-52376A38DF12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E371-9471-47DD-92E6-2B283D5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1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6FE-6372-4D13-9326-52376A38DF12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E371-9471-47DD-92E6-2B283D5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3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6FE-6372-4D13-9326-52376A38DF12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E371-9471-47DD-92E6-2B283D5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6FE-6372-4D13-9326-52376A38DF12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E371-9471-47DD-92E6-2B283D5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7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6FE-6372-4D13-9326-52376A38DF12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E371-9471-47DD-92E6-2B283D5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9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6FE-6372-4D13-9326-52376A38DF12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E371-9471-47DD-92E6-2B283D5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8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6FE-6372-4D13-9326-52376A38DF12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E371-9471-47DD-92E6-2B283D5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2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6FE-6372-4D13-9326-52376A38DF12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E371-9471-47DD-92E6-2B283D5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7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6FE-6372-4D13-9326-52376A38DF12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E371-9471-47DD-92E6-2B283D5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7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6FE-6372-4D13-9326-52376A38DF12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E371-9471-47DD-92E6-2B283D5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2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E86FE-6372-4D13-9326-52376A38DF12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EE371-9471-47DD-92E6-2B283D5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2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copyright+symbol&amp;source=images&amp;cd=&amp;cad=rja&amp;docid=yRQE-rMhAd9-EM&amp;tbnid=RztTQfUb4DcAVM:&amp;ved=0CAUQjRw&amp;url=http://www.copyrightauthority.com/copyright-symbol/&amp;ei=CRazUvHOKMXukQe4u4HgBw&amp;bvm=bv.58187178,d.eW0&amp;psig=AFQjCNEGiSc-R07FuPMdTrTv-tl82oIlcg&amp;ust=138755468090396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copying&amp;source=images&amp;cd=&amp;cad=rja&amp;docid=StXTrMRgo_f_7M&amp;tbnid=a2Zkr4t7sow3PM:&amp;ved=0CAUQjRw&amp;url=http://willett-ink.co.uk/malcolm/LGC%20web/pages/Copying%20good%20ideas.html&amp;ei=mBazUrPUE8rskQfx04BI&amp;bvm=bv.58187178,d.eW0&amp;psig=AFQjCNGLBcz7nNkSMpGvCzveU3-KyNU9Fg&amp;ust=138755480510712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smidge&amp;source=images&amp;cd=&amp;cad=rja&amp;docid=Bzh4AkM4llerVM&amp;tbnid=SzpxELfCGGeUjM:&amp;ved=0CAUQjRw&amp;url=http://www.funnyjunk.com/funny_pictures/4440826/But%2Bglass%2Bis%2Bso%2Bpretty/&amp;ei=4RazUvfnKoyekAfH6oCQBA&amp;bvm=bv.58187178,d.eW0&amp;psig=AFQjCNHUYy-DH9rMqvwRQLXrL_Wh4SBPhg&amp;ust=138755490367433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/url?sa=i&amp;rct=j&amp;q=dollars&amp;source=images&amp;cd=&amp;cad=rja&amp;docid=5BA7WuROkTarMM&amp;tbnid=COU50WyIJER4-M:&amp;ved=0CAUQjRw&amp;url=http://absurdwordpreferred.deviantart.com/art/US-Dollars-png-177586409&amp;ei=SBezUqPeHci1kAeJ3oCoAg&amp;bvm=bv.58187178,d.eW0&amp;psig=AFQjCNEqfhlMOEveCn2gwYH5e3dmcOFKMQ&amp;ust=138755500155484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smtClean="0"/>
              <a:t>Elements of Fair 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86000"/>
            <a:ext cx="6400800" cy="1752600"/>
          </a:xfrm>
        </p:spPr>
        <p:txBody>
          <a:bodyPr/>
          <a:lstStyle/>
          <a:p>
            <a:r>
              <a:rPr lang="en-US" dirty="0" smtClean="0"/>
              <a:t>How is fair use judged?</a:t>
            </a:r>
            <a:endParaRPr lang="en-US" dirty="0"/>
          </a:p>
        </p:txBody>
      </p:sp>
      <p:pic>
        <p:nvPicPr>
          <p:cNvPr id="4" name="Picture 2" descr="http://t3.gstatic.com/images?q=tbn:ANd9GcRDMpGORtgUjF9eYDVGa_2TUXL_GKZZOgsAtEECaFAypvVd6YgA:www.copyrightauthority.com/copyright-symbol/Copyright-Symbol-images/Copyright_symbol_9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505200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99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1. Purpose of Use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Is the work for profit or for non-profit?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Is the work educational?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Is the use for criticism or comment?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effectLst/>
              </a:rPr>
              <a:t>Has the material you have taken from the original work been transformed by adding new expression or meaning?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effectLst/>
              </a:rPr>
              <a:t>Was value added to the original by creating new information, new aesthetics, new insights, and understandings?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95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2. Nature of Use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work are you using?</a:t>
            </a:r>
          </a:p>
          <a:p>
            <a:r>
              <a:rPr lang="en-US" dirty="0" smtClean="0"/>
              <a:t>Is it fact or fiction?</a:t>
            </a:r>
          </a:p>
          <a:p>
            <a:r>
              <a:rPr lang="en-US" dirty="0" smtClean="0"/>
              <a:t>How old is it?</a:t>
            </a:r>
          </a:p>
          <a:p>
            <a:r>
              <a:rPr lang="en-US" dirty="0" smtClean="0"/>
              <a:t>Is it published or unpublished?</a:t>
            </a:r>
            <a:endParaRPr lang="en-US" dirty="0"/>
          </a:p>
        </p:txBody>
      </p:sp>
      <p:pic>
        <p:nvPicPr>
          <p:cNvPr id="2050" name="Picture 2" descr="http://t0.gstatic.com/images?q=tbn:ANd9GcTBhc3qYhidM5AS1lis32Nq-kxjCouZwIDGfES79iDXxhRsJ2vN:willett-ink.co.uk/malcolm/LGC%2520web/images/Copying%2520good%2520idea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23657"/>
            <a:ext cx="2514600" cy="197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515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3. Amount of Use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How much have you borrowed?</a:t>
            </a:r>
          </a:p>
          <a:p>
            <a:r>
              <a:rPr lang="en-US" dirty="0" smtClean="0"/>
              <a:t>Is it the “heart of the work”?</a:t>
            </a:r>
          </a:p>
          <a:p>
            <a:endParaRPr lang="en-US" dirty="0"/>
          </a:p>
        </p:txBody>
      </p:sp>
      <p:pic>
        <p:nvPicPr>
          <p:cNvPr id="4098" name="Picture 2" descr="http://t1.gstatic.com/images?q=tbn:ANd9GcS9JbOCBDDgj8Ev7UPna87LpkH5PcWIHqTUDtvE6r-gCiw60-Jf:static.fjcdn.com/comments/Did%2Beveryone%2Bforget%2Bme%2BNo%2BJust%2Ba%2Bsmidge%2B_868fedb849c4bd1981485228d91dab2b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81400"/>
            <a:ext cx="4848225" cy="272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13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4. </a:t>
            </a:r>
            <a:r>
              <a:rPr lang="en-US" dirty="0" smtClean="0">
                <a:solidFill>
                  <a:srgbClr val="C00000"/>
                </a:solidFill>
              </a:rPr>
              <a:t>Effects </a:t>
            </a:r>
            <a:r>
              <a:rPr lang="en-US" dirty="0" smtClean="0">
                <a:solidFill>
                  <a:srgbClr val="C00000"/>
                </a:solidFill>
              </a:rPr>
              <a:t>of </a:t>
            </a:r>
            <a:r>
              <a:rPr lang="en-US" dirty="0" smtClean="0">
                <a:solidFill>
                  <a:srgbClr val="C00000"/>
                </a:solidFill>
              </a:rPr>
              <a:t>Use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Will your use have a significant effect on the market or potential market for the copied work?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http://th03.deviantart.net/fs70/PRE/f/2010/243/3/f/us_dollars_png_by_absurdwordpreferred-d2xqajt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7686675" cy="512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57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149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Elements of Fair Use</vt:lpstr>
      <vt:lpstr>1. Purpose of Use</vt:lpstr>
      <vt:lpstr>2. Nature of Use </vt:lpstr>
      <vt:lpstr>3. Amount of Use</vt:lpstr>
      <vt:lpstr>4. Effects of Use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Fair Use</dc:title>
  <dc:creator>HERMANET,Robert</dc:creator>
  <cp:lastModifiedBy>HERMANET,Robert</cp:lastModifiedBy>
  <cp:revision>4</cp:revision>
  <dcterms:created xsi:type="dcterms:W3CDTF">2013-12-19T15:26:41Z</dcterms:created>
  <dcterms:modified xsi:type="dcterms:W3CDTF">2017-01-03T13:10:23Z</dcterms:modified>
</cp:coreProperties>
</file>