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80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631" y="2874265"/>
            <a:ext cx="6586728" cy="4940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7818046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4407" y="2874010"/>
            <a:ext cx="0" cy="4944110"/>
          </a:xfrm>
          <a:custGeom>
            <a:avLst/>
            <a:gdLst/>
            <a:ahLst/>
            <a:cxnLst/>
            <a:rect l="l" t="t" r="r" b="b"/>
            <a:pathLst>
              <a:path h="4944109">
                <a:moveTo>
                  <a:pt x="0" y="0"/>
                </a:moveTo>
                <a:lnTo>
                  <a:pt x="0" y="4944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631" y="2874335"/>
            <a:ext cx="6590030" cy="0"/>
          </a:xfrm>
          <a:custGeom>
            <a:avLst/>
            <a:gdLst/>
            <a:ahLst/>
            <a:cxnLst/>
            <a:rect l="l" t="t" r="r" b="b"/>
            <a:pathLst>
              <a:path w="6590030">
                <a:moveTo>
                  <a:pt x="0" y="0"/>
                </a:moveTo>
                <a:lnTo>
                  <a:pt x="65899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Webserver</cp:lastModifiedBy>
  <cp:revision>1</cp:revision>
  <dcterms:created xsi:type="dcterms:W3CDTF">2020-03-23T19:36:41Z</dcterms:created>
  <dcterms:modified xsi:type="dcterms:W3CDTF">2020-03-23T18:36:51Z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2020-03-23T00:00:00Z</vt:filetime>
  </property>
  <property fmtid="{D5CDD505-2E9C-101B-9397-08002B2CF9AE}" pid="3" name="LastSaved">
    <vt:filetime>2020-03-23T00:00:00Z</vt:filetime>
  </property>
</Properties>
</file>