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7" autoAdjust="0"/>
    <p:restoredTop sz="94660"/>
  </p:normalViewPr>
  <p:slideViewPr>
    <p:cSldViewPr>
      <p:cViewPr varScale="1">
        <p:scale>
          <a:sx n="55" d="100"/>
          <a:sy n="55" d="100"/>
        </p:scale>
        <p:origin x="319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49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5"/>
            <a:ext cx="6800849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4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79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2874265"/>
            <a:ext cx="6586728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31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1" y="7818046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4407" y="2874010"/>
            <a:ext cx="0" cy="4944110"/>
          </a:xfrm>
          <a:custGeom>
            <a:avLst/>
            <a:gdLst/>
            <a:ahLst/>
            <a:cxnLst/>
            <a:rect l="l" t="t" r="r" b="b"/>
            <a:pathLst>
              <a:path h="4944109">
                <a:moveTo>
                  <a:pt x="0" y="0"/>
                </a:moveTo>
                <a:lnTo>
                  <a:pt x="0" y="4944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1" y="287433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899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Rob</cp:lastModifiedBy>
  <cp:revision>2</cp:revision>
  <dcterms:created xsi:type="dcterms:W3CDTF">2020-04-09T19:13:30Z</dcterms:created>
  <dcterms:modified xsi:type="dcterms:W3CDTF">2020-04-14T15:39:57Z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LastSaved">
    <vt:filetime>2020-04-09T00:00:00Z</vt:filetime>
  </property>
</Properties>
</file>